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>
        <p:scale>
          <a:sx n="102" d="100"/>
          <a:sy n="102" d="100"/>
        </p:scale>
        <p:origin x="3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DF78AC-F574-F14E-945B-3326E98AD727}" type="datetimeFigureOut">
              <a:rPr lang="en-US" smtClean="0"/>
              <a:t>5/28/17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E47800-E07C-9847-B892-DBFF0B80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576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37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689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27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25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58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479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00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902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12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369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17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8C2D0-031A-F84B-B0B8-896860CBA8B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E35EB-8712-F54C-80BC-59DF3F360F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45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UI Change </a:t>
            </a:r>
            <a:r>
              <a:rPr lang="mr-IN" dirty="0" smtClean="0"/>
              <a:t>–</a:t>
            </a:r>
            <a:r>
              <a:rPr lang="en-US" dirty="0" smtClean="0"/>
              <a:t> Input </a:t>
            </a:r>
            <a:r>
              <a:rPr lang="mr-IN" dirty="0" smtClean="0"/>
              <a:t>–</a:t>
            </a:r>
            <a:r>
              <a:rPr lang="en-US" dirty="0" smtClean="0"/>
              <a:t> V1 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May 28, 2017</a:t>
            </a:r>
            <a:br>
              <a:rPr lang="en-US" dirty="0" smtClean="0"/>
            </a:br>
            <a:r>
              <a:rPr lang="en-US" dirty="0" smtClean="0"/>
              <a:t>Robin Wei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518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324"/>
            <a:ext cx="7483796" cy="40238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041897" y="1254987"/>
            <a:ext cx="2725383" cy="12003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Add a button to indicate alternative file-selecting method. (example from Google)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9366" y="3894430"/>
            <a:ext cx="6912634" cy="2963570"/>
          </a:xfrm>
          <a:prstGeom prst="rect">
            <a:avLst/>
          </a:prstGeom>
        </p:spPr>
      </p:pic>
      <p:sp>
        <p:nvSpPr>
          <p:cNvPr id="9" name="Bent-Up Arrow 8"/>
          <p:cNvSpPr/>
          <p:nvPr/>
        </p:nvSpPr>
        <p:spPr>
          <a:xfrm rot="10800000" flipH="1">
            <a:off x="5279366" y="1254988"/>
            <a:ext cx="3762531" cy="2639442"/>
          </a:xfrm>
          <a:prstGeom prst="bentUpArrow">
            <a:avLst>
              <a:gd name="adj1" fmla="val 1744"/>
              <a:gd name="adj2" fmla="val 4428"/>
              <a:gd name="adj3" fmla="val 11654"/>
            </a:avLst>
          </a:prstGeom>
          <a:solidFill>
            <a:schemeClr val="accent1"/>
          </a:solidFill>
          <a:ln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687580" y="629587"/>
            <a:ext cx="4182256" cy="14990"/>
          </a:xfrm>
          <a:prstGeom prst="straightConnector1">
            <a:avLst/>
          </a:prstGeom>
          <a:ln w="412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69836" y="444921"/>
            <a:ext cx="2725383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“Step 1: Upload a CSV file”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921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997700" cy="20320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rot="5400000">
            <a:off x="2954508" y="3248503"/>
            <a:ext cx="2448000" cy="14990"/>
          </a:xfrm>
          <a:prstGeom prst="straightConnector1">
            <a:avLst/>
          </a:prstGeom>
          <a:ln w="412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3675184" y="4572001"/>
            <a:ext cx="8335108" cy="2004647"/>
            <a:chOff x="3675184" y="4572001"/>
            <a:chExt cx="8335108" cy="200464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alphaModFix amt="35000"/>
            </a:blip>
            <a:srcRect l="13082" t="31561" r="35150" b="49801"/>
            <a:stretch/>
          </p:blipFill>
          <p:spPr>
            <a:xfrm>
              <a:off x="3675184" y="4572001"/>
              <a:ext cx="8335108" cy="2004647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3675184" y="4730642"/>
              <a:ext cx="2711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Step 2. Define your groups</a:t>
              </a:r>
              <a:endParaRPr lang="en-US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860924" y="5172207"/>
              <a:ext cx="13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Group Name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60928" y="5639753"/>
              <a:ext cx="19321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Number of Groups</a:t>
              </a:r>
              <a:endParaRPr lang="en-US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5957888" y="5112122"/>
              <a:ext cx="6052404" cy="956448"/>
              <a:chOff x="5957888" y="5240714"/>
              <a:chExt cx="6052404" cy="956448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5957888" y="5240714"/>
                <a:ext cx="6052404" cy="956448"/>
                <a:chOff x="5957888" y="5269290"/>
                <a:chExt cx="6052404" cy="956448"/>
              </a:xfrm>
            </p:grpSpPr>
            <p:pic>
              <p:nvPicPr>
                <p:cNvPr id="11" name="Picture 10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957888" y="5269290"/>
                  <a:ext cx="6052404" cy="956448"/>
                </a:xfrm>
                <a:prstGeom prst="rect">
                  <a:avLst/>
                </a:prstGeom>
              </p:spPr>
            </p:pic>
            <p:pic>
              <p:nvPicPr>
                <p:cNvPr id="14" name="Picture 13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084355" y="5352631"/>
                  <a:ext cx="1816100" cy="317500"/>
                </a:xfrm>
                <a:prstGeom prst="rect">
                  <a:avLst/>
                </a:prstGeom>
              </p:spPr>
            </p:pic>
            <p:pic>
              <p:nvPicPr>
                <p:cNvPr id="15" name="Picture 14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060200" y="5779973"/>
                  <a:ext cx="1816100" cy="317500"/>
                </a:xfrm>
                <a:prstGeom prst="rect">
                  <a:avLst/>
                </a:prstGeom>
              </p:spPr>
            </p:pic>
          </p:grpSp>
          <p:sp>
            <p:nvSpPr>
              <p:cNvPr id="17" name="TextBox 16"/>
              <p:cNvSpPr txBox="1"/>
              <p:nvPr/>
            </p:nvSpPr>
            <p:spPr>
              <a:xfrm>
                <a:off x="6013247" y="5300218"/>
                <a:ext cx="12121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2">
                        <a:lumMod val="75000"/>
                      </a:schemeClr>
                    </a:solidFill>
                  </a:rPr>
                  <a:t>eg</a:t>
                </a:r>
                <a:r>
                  <a:rPr lang="en-US" dirty="0" smtClean="0">
                    <a:solidFill>
                      <a:schemeClr val="bg2">
                        <a:lumMod val="75000"/>
                      </a:schemeClr>
                    </a:solidFill>
                  </a:rPr>
                  <a:t>. Section</a:t>
                </a:r>
                <a:endParaRPr 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6015855" y="5725481"/>
                <a:ext cx="636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2">
                        <a:lumMod val="75000"/>
                      </a:schemeClr>
                    </a:solidFill>
                  </a:rPr>
                  <a:t>eg</a:t>
                </a:r>
                <a:r>
                  <a:rPr lang="en-US" dirty="0" smtClean="0">
                    <a:solidFill>
                      <a:schemeClr val="bg2">
                        <a:lumMod val="75000"/>
                      </a:schemeClr>
                    </a:solidFill>
                  </a:rPr>
                  <a:t>. 4</a:t>
                </a:r>
                <a:endParaRPr 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p:grp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687681" y="6080718"/>
              <a:ext cx="1291290" cy="495930"/>
            </a:xfrm>
            <a:prstGeom prst="rect">
              <a:avLst/>
            </a:prstGeom>
          </p:spPr>
        </p:pic>
      </p:grpSp>
      <p:cxnSp>
        <p:nvCxnSpPr>
          <p:cNvPr id="23" name="Straight Arrow Connector 22"/>
          <p:cNvCxnSpPr/>
          <p:nvPr/>
        </p:nvCxnSpPr>
        <p:spPr>
          <a:xfrm rot="10800000">
            <a:off x="8856360" y="6328683"/>
            <a:ext cx="1800000" cy="14990"/>
          </a:xfrm>
          <a:prstGeom prst="straightConnector1">
            <a:avLst/>
          </a:prstGeom>
          <a:ln w="412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194466" y="6097415"/>
            <a:ext cx="2630573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smtClean="0"/>
              <a:t>Button should grey </a:t>
            </a:r>
            <a:r>
              <a:rPr lang="en-US" dirty="0" smtClean="0"/>
              <a:t>out if text box is empty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8" idx="3"/>
          </p:cNvCxnSpPr>
          <p:nvPr/>
        </p:nvCxnSpPr>
        <p:spPr>
          <a:xfrm flipV="1">
            <a:off x="6652568" y="3477986"/>
            <a:ext cx="1748299" cy="2303569"/>
          </a:xfrm>
          <a:prstGeom prst="straightConnector1">
            <a:avLst/>
          </a:prstGeom>
          <a:ln w="412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357017" y="3190971"/>
            <a:ext cx="2789353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Give example with grey text</a:t>
            </a:r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280393" y="2378670"/>
            <a:ext cx="2254186" cy="923330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Re-arrange the text box and button as followed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413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614" y="261257"/>
            <a:ext cx="43705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After pressing ”Add Group”</a:t>
            </a:r>
            <a:r>
              <a:rPr lang="mr-IN" sz="2800" dirty="0" smtClean="0"/>
              <a:t>…</a:t>
            </a:r>
            <a:endParaRPr lang="en-US" sz="2800" dirty="0"/>
          </a:p>
        </p:txBody>
      </p:sp>
      <p:grpSp>
        <p:nvGrpSpPr>
          <p:cNvPr id="6" name="Group 5"/>
          <p:cNvGrpSpPr/>
          <p:nvPr/>
        </p:nvGrpSpPr>
        <p:grpSpPr>
          <a:xfrm>
            <a:off x="382615" y="930730"/>
            <a:ext cx="8335108" cy="4114799"/>
            <a:chOff x="3675184" y="4572001"/>
            <a:chExt cx="8335108" cy="41147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alphaModFix amt="35000"/>
            </a:blip>
            <a:srcRect l="13082" t="31561" r="35150" b="30182"/>
            <a:stretch/>
          </p:blipFill>
          <p:spPr>
            <a:xfrm>
              <a:off x="3675184" y="4572001"/>
              <a:ext cx="8335108" cy="411479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675184" y="4730642"/>
              <a:ext cx="2711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Step 2. Define your groups</a:t>
              </a:r>
              <a:endParaRPr lang="en-US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60924" y="5172207"/>
              <a:ext cx="13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Group Name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60928" y="5639753"/>
              <a:ext cx="19321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Number of Groups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957888" y="5112122"/>
              <a:ext cx="6052404" cy="956448"/>
              <a:chOff x="5957888" y="5240714"/>
              <a:chExt cx="6052404" cy="956448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5957888" y="5240714"/>
                <a:ext cx="6052404" cy="956448"/>
                <a:chOff x="5957888" y="5269290"/>
                <a:chExt cx="6052404" cy="956448"/>
              </a:xfrm>
            </p:grpSpPr>
            <p:pic>
              <p:nvPicPr>
                <p:cNvPr id="16" name="Picture 1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957888" y="5269290"/>
                  <a:ext cx="6052404" cy="956448"/>
                </a:xfrm>
                <a:prstGeom prst="rect">
                  <a:avLst/>
                </a:prstGeom>
              </p:spPr>
            </p:pic>
            <p:pic>
              <p:nvPicPr>
                <p:cNvPr id="17" name="Picture 16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084355" y="5352631"/>
                  <a:ext cx="1816100" cy="317500"/>
                </a:xfrm>
                <a:prstGeom prst="rect">
                  <a:avLst/>
                </a:prstGeom>
              </p:spPr>
            </p:pic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060200" y="5779973"/>
                  <a:ext cx="1816100" cy="317500"/>
                </a:xfrm>
                <a:prstGeom prst="rect">
                  <a:avLst/>
                </a:prstGeom>
              </p:spPr>
            </p:pic>
          </p:grpSp>
          <p:sp>
            <p:nvSpPr>
              <p:cNvPr id="14" name="TextBox 13"/>
              <p:cNvSpPr txBox="1"/>
              <p:nvPr/>
            </p:nvSpPr>
            <p:spPr>
              <a:xfrm>
                <a:off x="6013247" y="5300218"/>
                <a:ext cx="12121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2">
                        <a:lumMod val="75000"/>
                      </a:schemeClr>
                    </a:solidFill>
                  </a:rPr>
                  <a:t>eg</a:t>
                </a:r>
                <a:r>
                  <a:rPr lang="en-US" dirty="0" smtClean="0">
                    <a:solidFill>
                      <a:schemeClr val="bg2">
                        <a:lumMod val="75000"/>
                      </a:schemeClr>
                    </a:solidFill>
                  </a:rPr>
                  <a:t>. Section</a:t>
                </a:r>
                <a:endParaRPr 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6015855" y="5725481"/>
                <a:ext cx="636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2">
                        <a:lumMod val="75000"/>
                      </a:schemeClr>
                    </a:solidFill>
                  </a:rPr>
                  <a:t>eg</a:t>
                </a:r>
                <a:r>
                  <a:rPr lang="en-US" dirty="0" smtClean="0">
                    <a:solidFill>
                      <a:schemeClr val="bg2">
                        <a:lumMod val="75000"/>
                      </a:schemeClr>
                    </a:solidFill>
                  </a:rPr>
                  <a:t>. 4</a:t>
                </a:r>
                <a:endParaRPr 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87681" y="6080718"/>
              <a:ext cx="1291290" cy="495930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568355" y="3152673"/>
            <a:ext cx="11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Group list</a:t>
            </a:r>
            <a:endParaRPr lang="en-US" b="1"/>
          </a:p>
        </p:txBody>
      </p:sp>
      <p:sp>
        <p:nvSpPr>
          <p:cNvPr id="21" name="Rectangle 20"/>
          <p:cNvSpPr/>
          <p:nvPr/>
        </p:nvSpPr>
        <p:spPr>
          <a:xfrm>
            <a:off x="4839725" y="3500710"/>
            <a:ext cx="1703591" cy="637014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Add subgroup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/>
          <p:cNvCxnSpPr>
            <a:stCxn id="12" idx="3"/>
          </p:cNvCxnSpPr>
          <p:nvPr/>
        </p:nvCxnSpPr>
        <p:spPr>
          <a:xfrm>
            <a:off x="8686402" y="2687412"/>
            <a:ext cx="8004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486900" y="2502746"/>
            <a:ext cx="2547257" cy="120032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Add group</a:t>
            </a:r>
            <a:br>
              <a:rPr lang="en-US" dirty="0" smtClean="0"/>
            </a:br>
            <a:r>
              <a:rPr lang="en-US" dirty="0" smtClean="0"/>
              <a:t>(Capitalize every </a:t>
            </a:r>
            <a:r>
              <a:rPr lang="en-US" smtClean="0"/>
              <a:t>first letter of sentence/action)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6778724" y="3491572"/>
            <a:ext cx="1401890" cy="646152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Edit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702127" y="3500710"/>
            <a:ext cx="3902189" cy="663076"/>
          </a:xfrm>
          <a:prstGeom prst="roundRect">
            <a:avLst>
              <a:gd name="adj" fmla="val 339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Section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divide into 4 groups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Cross 27"/>
          <p:cNvSpPr/>
          <p:nvPr/>
        </p:nvSpPr>
        <p:spPr>
          <a:xfrm rot="2700000">
            <a:off x="4051096" y="3600358"/>
            <a:ext cx="401250" cy="462764"/>
          </a:xfrm>
          <a:prstGeom prst="plus">
            <a:avLst>
              <a:gd name="adj" fmla="val 39286"/>
            </a:avLst>
          </a:prstGeom>
          <a:solidFill>
            <a:schemeClr val="bg2">
              <a:lumMod val="9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/>
          <p:cNvCxnSpPr/>
          <p:nvPr/>
        </p:nvCxnSpPr>
        <p:spPr>
          <a:xfrm rot="5400000">
            <a:off x="2451264" y="4774408"/>
            <a:ext cx="14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665319" y="5715000"/>
            <a:ext cx="3950249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Remove button to delete created group </a:t>
            </a:r>
            <a:br>
              <a:rPr lang="en-US" dirty="0"/>
            </a:br>
            <a:r>
              <a:rPr lang="en-US" dirty="0"/>
              <a:t>Give confirm dialogue before deleting</a:t>
            </a:r>
          </a:p>
        </p:txBody>
      </p:sp>
      <p:cxnSp>
        <p:nvCxnSpPr>
          <p:cNvPr id="32" name="Straight Arrow Connector 31"/>
          <p:cNvCxnSpPr>
            <a:endCxn id="34" idx="1"/>
          </p:cNvCxnSpPr>
          <p:nvPr/>
        </p:nvCxnSpPr>
        <p:spPr>
          <a:xfrm flipV="1">
            <a:off x="6594614" y="5141671"/>
            <a:ext cx="1063485" cy="865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658099" y="4680006"/>
            <a:ext cx="3804557" cy="923330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Ex1. Are you sure to delete the group “Section”?   </a:t>
            </a:r>
            <a:br>
              <a:rPr lang="en-US" dirty="0"/>
            </a:br>
            <a:r>
              <a:rPr lang="en-US" dirty="0"/>
              <a:t>(yes or no button)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658099" y="5803964"/>
            <a:ext cx="4533901" cy="1477328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Ex2. With subgroup created:</a:t>
            </a:r>
            <a:br>
              <a:rPr lang="en-US" dirty="0"/>
            </a:br>
            <a:r>
              <a:rPr lang="en-US" dirty="0"/>
              <a:t>Are you sure to delete the group “Section”?  This will also delete the subgroup “Study group” under ”Section”</a:t>
            </a:r>
            <a:br>
              <a:rPr lang="en-US" dirty="0"/>
            </a:br>
            <a:r>
              <a:rPr lang="en-US" dirty="0"/>
              <a:t> (yes or no button)</a:t>
            </a:r>
          </a:p>
        </p:txBody>
      </p:sp>
      <p:cxnSp>
        <p:nvCxnSpPr>
          <p:cNvPr id="37" name="Straight Arrow Connector 36"/>
          <p:cNvCxnSpPr>
            <a:stCxn id="31" idx="3"/>
            <a:endCxn id="35" idx="1"/>
          </p:cNvCxnSpPr>
          <p:nvPr/>
        </p:nvCxnSpPr>
        <p:spPr>
          <a:xfrm>
            <a:off x="6615568" y="6038166"/>
            <a:ext cx="1042531" cy="504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rot="5400000">
            <a:off x="566049" y="4774408"/>
            <a:ext cx="14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20206" y="5545891"/>
            <a:ext cx="2063765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Smaller size text </a:t>
            </a:r>
            <a:r>
              <a:rPr lang="en-US" smtClean="0"/>
              <a:t>to describe the group</a:t>
            </a:r>
            <a:endParaRPr lang="en-US"/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2500491" y="3737670"/>
            <a:ext cx="0" cy="33119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2500491" y="7004957"/>
            <a:ext cx="3550203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Inspired by label object in Evernote:</a:t>
            </a:r>
            <a:endParaRPr lang="en-US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6805" y="7374289"/>
            <a:ext cx="3365500" cy="5702300"/>
          </a:xfrm>
          <a:prstGeom prst="rect">
            <a:avLst/>
          </a:prstGeom>
        </p:spPr>
      </p:pic>
      <p:sp>
        <p:nvSpPr>
          <p:cNvPr id="46" name="Oval 45"/>
          <p:cNvSpPr/>
          <p:nvPr/>
        </p:nvSpPr>
        <p:spPr>
          <a:xfrm>
            <a:off x="3037008" y="11593286"/>
            <a:ext cx="1007844" cy="538843"/>
          </a:xfrm>
          <a:prstGeom prst="ellipse">
            <a:avLst/>
          </a:prstGeom>
          <a:noFill/>
          <a:ln w="539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71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614" y="261257"/>
            <a:ext cx="2996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 Adding subgroup</a:t>
            </a:r>
            <a:r>
              <a:rPr lang="mr-IN" sz="2800" dirty="0" smtClean="0"/>
              <a:t>…</a:t>
            </a:r>
            <a:endParaRPr lang="en-US" sz="2800" dirty="0"/>
          </a:p>
        </p:txBody>
      </p:sp>
      <p:grpSp>
        <p:nvGrpSpPr>
          <p:cNvPr id="6" name="Group 5"/>
          <p:cNvGrpSpPr/>
          <p:nvPr/>
        </p:nvGrpSpPr>
        <p:grpSpPr>
          <a:xfrm>
            <a:off x="382615" y="930730"/>
            <a:ext cx="8335108" cy="5714999"/>
            <a:chOff x="3675184" y="4572001"/>
            <a:chExt cx="8335108" cy="57149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alphaModFix amt="35000"/>
            </a:blip>
            <a:srcRect l="13082" t="31561" r="35150" b="15304"/>
            <a:stretch/>
          </p:blipFill>
          <p:spPr>
            <a:xfrm>
              <a:off x="3675184" y="4572001"/>
              <a:ext cx="8335108" cy="571499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675184" y="4730642"/>
              <a:ext cx="2711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Step 2. Define your groups</a:t>
              </a:r>
              <a:endParaRPr lang="en-US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60924" y="5172207"/>
              <a:ext cx="13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Group Name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60928" y="5639753"/>
              <a:ext cx="19321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Number of Groups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957888" y="5112122"/>
              <a:ext cx="6052404" cy="956448"/>
              <a:chOff x="5957888" y="5240714"/>
              <a:chExt cx="6052404" cy="956448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5957888" y="5240714"/>
                <a:ext cx="6052404" cy="956448"/>
                <a:chOff x="5957888" y="5269290"/>
                <a:chExt cx="6052404" cy="956448"/>
              </a:xfrm>
            </p:grpSpPr>
            <p:pic>
              <p:nvPicPr>
                <p:cNvPr id="16" name="Picture 1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957888" y="5269290"/>
                  <a:ext cx="6052404" cy="956448"/>
                </a:xfrm>
                <a:prstGeom prst="rect">
                  <a:avLst/>
                </a:prstGeom>
              </p:spPr>
            </p:pic>
            <p:pic>
              <p:nvPicPr>
                <p:cNvPr id="17" name="Picture 16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084355" y="5352631"/>
                  <a:ext cx="1816100" cy="317500"/>
                </a:xfrm>
                <a:prstGeom prst="rect">
                  <a:avLst/>
                </a:prstGeom>
              </p:spPr>
            </p:pic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060200" y="5779973"/>
                  <a:ext cx="1816100" cy="317500"/>
                </a:xfrm>
                <a:prstGeom prst="rect">
                  <a:avLst/>
                </a:prstGeom>
              </p:spPr>
            </p:pic>
          </p:grpSp>
          <p:sp>
            <p:nvSpPr>
              <p:cNvPr id="14" name="TextBox 13"/>
              <p:cNvSpPr txBox="1"/>
              <p:nvPr/>
            </p:nvSpPr>
            <p:spPr>
              <a:xfrm>
                <a:off x="6013247" y="5300218"/>
                <a:ext cx="12121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2">
                        <a:lumMod val="75000"/>
                      </a:schemeClr>
                    </a:solidFill>
                  </a:rPr>
                  <a:t>eg</a:t>
                </a:r>
                <a:r>
                  <a:rPr lang="en-US" dirty="0" smtClean="0">
                    <a:solidFill>
                      <a:schemeClr val="bg2">
                        <a:lumMod val="75000"/>
                      </a:schemeClr>
                    </a:solidFill>
                  </a:rPr>
                  <a:t>. Section</a:t>
                </a:r>
                <a:endParaRPr 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6015855" y="5725481"/>
                <a:ext cx="636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2">
                        <a:lumMod val="75000"/>
                      </a:schemeClr>
                    </a:solidFill>
                  </a:rPr>
                  <a:t>eg</a:t>
                </a:r>
                <a:r>
                  <a:rPr lang="en-US" dirty="0" smtClean="0">
                    <a:solidFill>
                      <a:schemeClr val="bg2">
                        <a:lumMod val="75000"/>
                      </a:schemeClr>
                    </a:solidFill>
                  </a:rPr>
                  <a:t>. 4</a:t>
                </a:r>
                <a:endParaRPr 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87681" y="6080718"/>
              <a:ext cx="1291290" cy="495930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568355" y="3152673"/>
            <a:ext cx="11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Group list</a:t>
            </a:r>
            <a:endParaRPr lang="en-US" b="1"/>
          </a:p>
        </p:txBody>
      </p:sp>
      <p:sp>
        <p:nvSpPr>
          <p:cNvPr id="21" name="Rectangle 20"/>
          <p:cNvSpPr/>
          <p:nvPr/>
        </p:nvSpPr>
        <p:spPr>
          <a:xfrm>
            <a:off x="4839725" y="3500710"/>
            <a:ext cx="1703591" cy="637014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Add subgroup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778724" y="3491572"/>
            <a:ext cx="1401890" cy="646152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2">
                    <a:lumMod val="75000"/>
                  </a:schemeClr>
                </a:solidFill>
              </a:rPr>
              <a:t>Edit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702127" y="3500710"/>
            <a:ext cx="3902189" cy="663076"/>
          </a:xfrm>
          <a:prstGeom prst="roundRect">
            <a:avLst>
              <a:gd name="adj" fmla="val 339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Section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divide into 4 groups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Cross 27"/>
          <p:cNvSpPr/>
          <p:nvPr/>
        </p:nvSpPr>
        <p:spPr>
          <a:xfrm rot="2700000">
            <a:off x="4098216" y="3600866"/>
            <a:ext cx="401250" cy="462764"/>
          </a:xfrm>
          <a:prstGeom prst="plus">
            <a:avLst>
              <a:gd name="adj" fmla="val 39286"/>
            </a:avLst>
          </a:prstGeom>
          <a:solidFill>
            <a:schemeClr val="bg2">
              <a:lumMod val="9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037008" y="11593286"/>
            <a:ext cx="1007844" cy="538843"/>
          </a:xfrm>
          <a:prstGeom prst="ellipse">
            <a:avLst/>
          </a:prstGeom>
          <a:noFill/>
          <a:ln w="539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537034" y="4646363"/>
            <a:ext cx="16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Subgroup name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537038" y="5113909"/>
            <a:ext cx="2228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Number of subgroups</a:t>
            </a:r>
            <a:endParaRPr lang="en-US" dirty="0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998" y="4586278"/>
            <a:ext cx="6052404" cy="95644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6310" y="5096961"/>
            <a:ext cx="1816100" cy="31750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943" y="4646363"/>
            <a:ext cx="1816100" cy="317500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2665319" y="4620447"/>
            <a:ext cx="16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eg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. Study group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65319" y="5096222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eg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. 15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395112" y="5542726"/>
            <a:ext cx="1242303" cy="422492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bg2">
                    <a:lumMod val="75000"/>
                  </a:schemeClr>
                </a:solidFill>
              </a:rPr>
              <a:t>Add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102590" y="5541421"/>
            <a:ext cx="1242303" cy="422492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bg2">
                    <a:lumMod val="75000"/>
                  </a:schemeClr>
                </a:solidFill>
              </a:rPr>
              <a:t>Cancel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6543316" y="3780944"/>
            <a:ext cx="2858041" cy="23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9401357" y="3563621"/>
            <a:ext cx="2547257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Both buttons grey out when adding subgroup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37034" y="4191480"/>
            <a:ext cx="1520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Add subgroup</a:t>
            </a:r>
            <a:endParaRPr lang="en-US" b="1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8655660" y="5730834"/>
            <a:ext cx="613600" cy="14990"/>
          </a:xfrm>
          <a:prstGeom prst="straightConnector1">
            <a:avLst/>
          </a:prstGeom>
          <a:ln w="412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9359698" y="5403459"/>
            <a:ext cx="2630573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Both buttons should grey out if text box is empty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444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614" y="261257"/>
            <a:ext cx="2451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 Editing group</a:t>
            </a:r>
            <a:r>
              <a:rPr lang="mr-IN" sz="2800" dirty="0" smtClean="0"/>
              <a:t>…</a:t>
            </a:r>
            <a:endParaRPr lang="en-US" sz="2800" dirty="0"/>
          </a:p>
        </p:txBody>
      </p:sp>
      <p:grpSp>
        <p:nvGrpSpPr>
          <p:cNvPr id="6" name="Group 5"/>
          <p:cNvGrpSpPr/>
          <p:nvPr/>
        </p:nvGrpSpPr>
        <p:grpSpPr>
          <a:xfrm>
            <a:off x="382615" y="930730"/>
            <a:ext cx="8335108" cy="5714999"/>
            <a:chOff x="3675184" y="4572001"/>
            <a:chExt cx="8335108" cy="57149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alphaModFix amt="35000"/>
            </a:blip>
            <a:srcRect l="13082" t="31561" r="35150" b="15304"/>
            <a:stretch/>
          </p:blipFill>
          <p:spPr>
            <a:xfrm>
              <a:off x="3675184" y="4572001"/>
              <a:ext cx="8335108" cy="571499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675184" y="4730642"/>
              <a:ext cx="2711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Step 2. Define your groups</a:t>
              </a:r>
              <a:endParaRPr lang="en-US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60924" y="5172207"/>
              <a:ext cx="13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Group Name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60928" y="5639753"/>
              <a:ext cx="19321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Number of Groups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957888" y="5112122"/>
              <a:ext cx="6052404" cy="956448"/>
              <a:chOff x="5957888" y="5240714"/>
              <a:chExt cx="6052404" cy="956448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5957888" y="5240714"/>
                <a:ext cx="6052404" cy="956448"/>
                <a:chOff x="5957888" y="5269290"/>
                <a:chExt cx="6052404" cy="956448"/>
              </a:xfrm>
            </p:grpSpPr>
            <p:pic>
              <p:nvPicPr>
                <p:cNvPr id="16" name="Picture 1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957888" y="5269290"/>
                  <a:ext cx="6052404" cy="956448"/>
                </a:xfrm>
                <a:prstGeom prst="rect">
                  <a:avLst/>
                </a:prstGeom>
              </p:spPr>
            </p:pic>
            <p:pic>
              <p:nvPicPr>
                <p:cNvPr id="17" name="Picture 16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084355" y="5352631"/>
                  <a:ext cx="1816100" cy="317500"/>
                </a:xfrm>
                <a:prstGeom prst="rect">
                  <a:avLst/>
                </a:prstGeom>
              </p:spPr>
            </p:pic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060200" y="5779973"/>
                  <a:ext cx="1816100" cy="317500"/>
                </a:xfrm>
                <a:prstGeom prst="rect">
                  <a:avLst/>
                </a:prstGeom>
              </p:spPr>
            </p:pic>
          </p:grpSp>
          <p:sp>
            <p:nvSpPr>
              <p:cNvPr id="14" name="TextBox 13"/>
              <p:cNvSpPr txBox="1"/>
              <p:nvPr/>
            </p:nvSpPr>
            <p:spPr>
              <a:xfrm>
                <a:off x="6013247" y="5300218"/>
                <a:ext cx="12121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2">
                        <a:lumMod val="75000"/>
                      </a:schemeClr>
                    </a:solidFill>
                  </a:rPr>
                  <a:t>eg</a:t>
                </a:r>
                <a:r>
                  <a:rPr lang="en-US" dirty="0" smtClean="0">
                    <a:solidFill>
                      <a:schemeClr val="bg2">
                        <a:lumMod val="75000"/>
                      </a:schemeClr>
                    </a:solidFill>
                  </a:rPr>
                  <a:t>. Section</a:t>
                </a:r>
                <a:endParaRPr 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6015855" y="5725481"/>
                <a:ext cx="636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2">
                        <a:lumMod val="75000"/>
                      </a:schemeClr>
                    </a:solidFill>
                  </a:rPr>
                  <a:t>eg</a:t>
                </a:r>
                <a:r>
                  <a:rPr lang="en-US" dirty="0" smtClean="0">
                    <a:solidFill>
                      <a:schemeClr val="bg2">
                        <a:lumMod val="75000"/>
                      </a:schemeClr>
                    </a:solidFill>
                  </a:rPr>
                  <a:t>. 4</a:t>
                </a:r>
                <a:endParaRPr 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87681" y="6080718"/>
              <a:ext cx="1291290" cy="495930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568355" y="3152673"/>
            <a:ext cx="11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Group list</a:t>
            </a:r>
            <a:endParaRPr lang="en-US" b="1"/>
          </a:p>
        </p:txBody>
      </p:sp>
      <p:sp>
        <p:nvSpPr>
          <p:cNvPr id="21" name="Rectangle 20"/>
          <p:cNvSpPr/>
          <p:nvPr/>
        </p:nvSpPr>
        <p:spPr>
          <a:xfrm>
            <a:off x="4839725" y="3500710"/>
            <a:ext cx="1703591" cy="637014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Add subgroup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778724" y="3491572"/>
            <a:ext cx="1401890" cy="646152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2">
                    <a:lumMod val="75000"/>
                  </a:schemeClr>
                </a:solidFill>
              </a:rPr>
              <a:t>Edit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702127" y="3500710"/>
            <a:ext cx="3902189" cy="663076"/>
          </a:xfrm>
          <a:prstGeom prst="roundRect">
            <a:avLst>
              <a:gd name="adj" fmla="val 339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Section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divide into 4 groups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Cross 27"/>
          <p:cNvSpPr/>
          <p:nvPr/>
        </p:nvSpPr>
        <p:spPr>
          <a:xfrm rot="2700000">
            <a:off x="4098216" y="3600866"/>
            <a:ext cx="401250" cy="462764"/>
          </a:xfrm>
          <a:prstGeom prst="plus">
            <a:avLst>
              <a:gd name="adj" fmla="val 39286"/>
            </a:avLst>
          </a:prstGeom>
          <a:solidFill>
            <a:schemeClr val="bg2">
              <a:lumMod val="9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037008" y="11593286"/>
            <a:ext cx="1007844" cy="538843"/>
          </a:xfrm>
          <a:prstGeom prst="ellipse">
            <a:avLst/>
          </a:prstGeom>
          <a:noFill/>
          <a:ln w="539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537034" y="4646363"/>
            <a:ext cx="1357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  <a:r>
              <a:rPr lang="en-US" dirty="0" smtClean="0"/>
              <a:t>roup </a:t>
            </a:r>
            <a:r>
              <a:rPr lang="en-US" dirty="0"/>
              <a:t>n</a:t>
            </a:r>
            <a:r>
              <a:rPr lang="en-US" dirty="0" smtClean="0"/>
              <a:t>ame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537038" y="5113909"/>
            <a:ext cx="1895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Number of groups</a:t>
            </a:r>
            <a:endParaRPr lang="en-US" dirty="0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998" y="4586278"/>
            <a:ext cx="6052404" cy="95644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6310" y="5096961"/>
            <a:ext cx="1816100" cy="31750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943" y="4646363"/>
            <a:ext cx="1816100" cy="317500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2665319" y="4620447"/>
            <a:ext cx="16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eg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. Study group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665319" y="5096222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eg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. 15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395112" y="5542726"/>
            <a:ext cx="1242303" cy="422492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bg2">
                    <a:lumMod val="75000"/>
                  </a:schemeClr>
                </a:solidFill>
              </a:rPr>
              <a:t>Add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102590" y="5541421"/>
            <a:ext cx="1242303" cy="422492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bg2">
                    <a:lumMod val="75000"/>
                  </a:schemeClr>
                </a:solidFill>
              </a:rPr>
              <a:t>Cancel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6543316" y="3780944"/>
            <a:ext cx="2858041" cy="23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9401357" y="3563621"/>
            <a:ext cx="2547257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Both buttons grey out when editing group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37034" y="4191480"/>
            <a:ext cx="1164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Edit group</a:t>
            </a:r>
            <a:endParaRPr lang="en-US" b="1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8655660" y="5730834"/>
            <a:ext cx="613600" cy="14990"/>
          </a:xfrm>
          <a:prstGeom prst="straightConnector1">
            <a:avLst/>
          </a:prstGeom>
          <a:ln w="412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9359698" y="5403459"/>
            <a:ext cx="2630573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Both buttons should grey out if text box is empty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170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614" y="261257"/>
            <a:ext cx="37788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 After adding subgroup</a:t>
            </a:r>
            <a:r>
              <a:rPr lang="mr-IN" sz="2800" dirty="0" smtClean="0"/>
              <a:t>…</a:t>
            </a:r>
            <a:endParaRPr lang="en-US" sz="2800" dirty="0"/>
          </a:p>
        </p:txBody>
      </p:sp>
      <p:grpSp>
        <p:nvGrpSpPr>
          <p:cNvPr id="6" name="Group 5"/>
          <p:cNvGrpSpPr/>
          <p:nvPr/>
        </p:nvGrpSpPr>
        <p:grpSpPr>
          <a:xfrm>
            <a:off x="3588119" y="973609"/>
            <a:ext cx="8335108" cy="5714999"/>
            <a:chOff x="3675184" y="4572001"/>
            <a:chExt cx="8335108" cy="57149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>
              <a:alphaModFix amt="35000"/>
            </a:blip>
            <a:srcRect l="13082" t="31561" r="35150" b="15304"/>
            <a:stretch/>
          </p:blipFill>
          <p:spPr>
            <a:xfrm>
              <a:off x="3675184" y="4572001"/>
              <a:ext cx="8335108" cy="571499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675184" y="4730642"/>
              <a:ext cx="2711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Step 2. Define your groups</a:t>
              </a:r>
              <a:endParaRPr lang="en-US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60924" y="5172207"/>
              <a:ext cx="13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Group Name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60928" y="5639753"/>
              <a:ext cx="19321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Number of Groups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957888" y="5112122"/>
              <a:ext cx="6052404" cy="956448"/>
              <a:chOff x="5957888" y="5240714"/>
              <a:chExt cx="6052404" cy="956448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5957888" y="5240714"/>
                <a:ext cx="6052404" cy="956448"/>
                <a:chOff x="5957888" y="5269290"/>
                <a:chExt cx="6052404" cy="956448"/>
              </a:xfrm>
            </p:grpSpPr>
            <p:pic>
              <p:nvPicPr>
                <p:cNvPr id="16" name="Picture 1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957888" y="5269290"/>
                  <a:ext cx="6052404" cy="956448"/>
                </a:xfrm>
                <a:prstGeom prst="rect">
                  <a:avLst/>
                </a:prstGeom>
              </p:spPr>
            </p:pic>
            <p:pic>
              <p:nvPicPr>
                <p:cNvPr id="17" name="Picture 16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084355" y="5352631"/>
                  <a:ext cx="1816100" cy="317500"/>
                </a:xfrm>
                <a:prstGeom prst="rect">
                  <a:avLst/>
                </a:prstGeom>
              </p:spPr>
            </p:pic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060200" y="5779973"/>
                  <a:ext cx="1816100" cy="317500"/>
                </a:xfrm>
                <a:prstGeom prst="rect">
                  <a:avLst/>
                </a:prstGeom>
              </p:spPr>
            </p:pic>
          </p:grpSp>
          <p:sp>
            <p:nvSpPr>
              <p:cNvPr id="14" name="TextBox 13"/>
              <p:cNvSpPr txBox="1"/>
              <p:nvPr/>
            </p:nvSpPr>
            <p:spPr>
              <a:xfrm>
                <a:off x="6013247" y="5300218"/>
                <a:ext cx="12121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2">
                        <a:lumMod val="75000"/>
                      </a:schemeClr>
                    </a:solidFill>
                  </a:rPr>
                  <a:t>eg</a:t>
                </a:r>
                <a:r>
                  <a:rPr lang="en-US" dirty="0" smtClean="0">
                    <a:solidFill>
                      <a:schemeClr val="bg2">
                        <a:lumMod val="75000"/>
                      </a:schemeClr>
                    </a:solidFill>
                  </a:rPr>
                  <a:t>. Section</a:t>
                </a:r>
                <a:endParaRPr 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6015855" y="5725481"/>
                <a:ext cx="636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chemeClr val="bg2">
                        <a:lumMod val="75000"/>
                      </a:schemeClr>
                    </a:solidFill>
                  </a:rPr>
                  <a:t>eg</a:t>
                </a:r>
                <a:r>
                  <a:rPr lang="en-US" dirty="0" smtClean="0">
                    <a:solidFill>
                      <a:schemeClr val="bg2">
                        <a:lumMod val="75000"/>
                      </a:schemeClr>
                    </a:solidFill>
                  </a:rPr>
                  <a:t>. 4</a:t>
                </a:r>
                <a:endParaRPr lang="en-US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p:grp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87681" y="6080718"/>
              <a:ext cx="1291290" cy="495930"/>
            </a:xfrm>
            <a:prstGeom prst="rect">
              <a:avLst/>
            </a:prstGeom>
          </p:spPr>
        </p:pic>
      </p:grpSp>
      <p:sp>
        <p:nvSpPr>
          <p:cNvPr id="20" name="TextBox 19"/>
          <p:cNvSpPr txBox="1"/>
          <p:nvPr/>
        </p:nvSpPr>
        <p:spPr>
          <a:xfrm>
            <a:off x="3773859" y="3195552"/>
            <a:ext cx="11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Group list</a:t>
            </a:r>
            <a:endParaRPr lang="en-US" b="1"/>
          </a:p>
        </p:txBody>
      </p:sp>
      <p:sp>
        <p:nvSpPr>
          <p:cNvPr id="21" name="Rectangle 20"/>
          <p:cNvSpPr/>
          <p:nvPr/>
        </p:nvSpPr>
        <p:spPr>
          <a:xfrm>
            <a:off x="8045229" y="3543589"/>
            <a:ext cx="1703591" cy="637014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Add subgroup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984228" y="3534451"/>
            <a:ext cx="1401890" cy="646152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Edit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3907631" y="3543589"/>
            <a:ext cx="3902189" cy="663076"/>
          </a:xfrm>
          <a:prstGeom prst="roundRect">
            <a:avLst>
              <a:gd name="adj" fmla="val 339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Section 1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divide into 4 groups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Cross 27"/>
          <p:cNvSpPr/>
          <p:nvPr/>
        </p:nvSpPr>
        <p:spPr>
          <a:xfrm rot="2700000">
            <a:off x="7303720" y="3643745"/>
            <a:ext cx="401250" cy="462764"/>
          </a:xfrm>
          <a:prstGeom prst="plus">
            <a:avLst>
              <a:gd name="adj" fmla="val 39286"/>
            </a:avLst>
          </a:prstGeom>
          <a:solidFill>
            <a:schemeClr val="bg2">
              <a:lumMod val="9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3037008" y="11593286"/>
            <a:ext cx="1007844" cy="538843"/>
          </a:xfrm>
          <a:prstGeom prst="ellipse">
            <a:avLst/>
          </a:prstGeom>
          <a:noFill/>
          <a:ln w="539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3887046" y="5379104"/>
            <a:ext cx="3902189" cy="663076"/>
          </a:xfrm>
          <a:prstGeom prst="roundRect">
            <a:avLst>
              <a:gd name="adj" fmla="val 339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smtClean="0">
                <a:solidFill>
                  <a:schemeClr val="bg1">
                    <a:lumMod val="85000"/>
                  </a:schemeClr>
                </a:solidFill>
              </a:rPr>
              <a:t>Section 2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divide into 4 groups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5" name="Cross 34"/>
          <p:cNvSpPr/>
          <p:nvPr/>
        </p:nvSpPr>
        <p:spPr>
          <a:xfrm rot="2700000">
            <a:off x="7243223" y="5479260"/>
            <a:ext cx="401250" cy="462764"/>
          </a:xfrm>
          <a:prstGeom prst="plus">
            <a:avLst>
              <a:gd name="adj" fmla="val 39286"/>
            </a:avLst>
          </a:prstGeom>
          <a:solidFill>
            <a:schemeClr val="bg2">
              <a:lumMod val="9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/>
          <p:cNvSpPr/>
          <p:nvPr/>
        </p:nvSpPr>
        <p:spPr>
          <a:xfrm>
            <a:off x="4430147" y="4383920"/>
            <a:ext cx="5318673" cy="648845"/>
          </a:xfrm>
          <a:prstGeom prst="roundRect">
            <a:avLst>
              <a:gd name="adj" fmla="val 339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</a:rPr>
              <a:t>Study group</a:t>
            </a:r>
            <a:r>
              <a:rPr lang="en-US" sz="1600" dirty="0" smtClean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US" sz="1600" dirty="0" smtClean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1600" dirty="0" smtClean="0">
                <a:solidFill>
                  <a:schemeClr val="bg1">
                    <a:lumMod val="85000"/>
                  </a:schemeClr>
                </a:solidFill>
              </a:rPr>
              <a:t>divide into 15 subgroups under each Section1</a:t>
            </a: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1" name="Cross 40"/>
          <p:cNvSpPr/>
          <p:nvPr/>
        </p:nvSpPr>
        <p:spPr>
          <a:xfrm rot="2700000">
            <a:off x="9242719" y="4500690"/>
            <a:ext cx="401250" cy="462764"/>
          </a:xfrm>
          <a:prstGeom prst="plus">
            <a:avLst>
              <a:gd name="adj" fmla="val 39286"/>
            </a:avLst>
          </a:prstGeom>
          <a:solidFill>
            <a:schemeClr val="bg2">
              <a:lumMod val="9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3907631" y="5210856"/>
            <a:ext cx="7707087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7" idx="1"/>
            <a:endCxn id="44" idx="3"/>
          </p:cNvCxnSpPr>
          <p:nvPr/>
        </p:nvCxnSpPr>
        <p:spPr>
          <a:xfrm flipH="1" flipV="1">
            <a:off x="2965443" y="4173668"/>
            <a:ext cx="1464704" cy="534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18186" y="3850502"/>
            <a:ext cx="2547257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Indent subgroup under group object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9984228" y="4386613"/>
            <a:ext cx="1401890" cy="646152"/>
          </a:xfrm>
          <a:prstGeom prst="rect">
            <a:avLst/>
          </a:prstGeom>
          <a:solidFill>
            <a:srgbClr val="F3F3F3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Edit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>
            <a:off x="2965443" y="5201012"/>
            <a:ext cx="1345300" cy="522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18186" y="5399989"/>
            <a:ext cx="2547257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Decorating line between group objects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902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306</Words>
  <Application>Microsoft Macintosh PowerPoint</Application>
  <PresentationFormat>Widescreen</PresentationFormat>
  <Paragraphs>81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Mangal</vt:lpstr>
      <vt:lpstr>Arial</vt:lpstr>
      <vt:lpstr>Office Theme</vt:lpstr>
      <vt:lpstr>UI Change – Input – V1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 Robin</dc:creator>
  <cp:lastModifiedBy>WEI Robin</cp:lastModifiedBy>
  <cp:revision>13</cp:revision>
  <dcterms:created xsi:type="dcterms:W3CDTF">2017-05-28T16:02:32Z</dcterms:created>
  <dcterms:modified xsi:type="dcterms:W3CDTF">2017-05-28T20:24:13Z</dcterms:modified>
</cp:coreProperties>
</file>

<file path=docProps/thumbnail.jpeg>
</file>